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25" r:id="rId4"/>
  </p:sldMasterIdLst>
  <p:notesMasterIdLst>
    <p:notesMasterId r:id="rId12"/>
  </p:notesMasterIdLst>
  <p:sldIdLst>
    <p:sldId id="260" r:id="rId5"/>
    <p:sldId id="265" r:id="rId6"/>
    <p:sldId id="267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Acumin Pro" panose="020B0504020202020204" pitchFamily="34" charset="0"/>
      <p:regular r:id="rId13"/>
      <p:bold r:id="rId14"/>
      <p:italic r:id="rId15"/>
      <p:boldItalic r:id="rId16"/>
    </p:embeddedFont>
    <p:embeddedFont>
      <p:font typeface="Acumin Pro Condensed Ult Black" panose="020B0604020202020204" charset="0"/>
      <p:bold r:id="rId17"/>
      <p:boldItalic r:id="rId18"/>
    </p:embeddedFont>
    <p:embeddedFont>
      <p:font typeface="Acumin Pro ExtraCondensed" panose="020B0508020202020204" pitchFamily="34" charset="0"/>
      <p:regular r:id="rId19"/>
      <p:bold r:id="rId20"/>
      <p:italic r:id="rId21"/>
      <p:boldItalic r:id="rId22"/>
    </p:embeddedFont>
    <p:embeddedFont>
      <p:font typeface="Acumin Pro SemiCondensed" panose="020B0506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FFFFFF"/>
    <a:srgbClr val="8E6F3E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C71E8F-44F2-4989-9B2C-AE3B439FD779}" v="99" dt="2023-08-20T21:13:25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9"/>
    <p:restoredTop sz="94694"/>
  </p:normalViewPr>
  <p:slideViewPr>
    <p:cSldViewPr snapToGrid="0">
      <p:cViewPr varScale="1">
        <p:scale>
          <a:sx n="56" d="100"/>
          <a:sy n="56" d="100"/>
        </p:scale>
        <p:origin x="844" y="44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an Warren" userId="6f406eaeaa8d3d0b" providerId="LiveId" clId="{6BC71E8F-44F2-4989-9B2C-AE3B439FD779}"/>
    <pc:docChg chg="custSel addSld delSld modSld delMainMaster modMainMaster">
      <pc:chgData name="Karan Warren" userId="6f406eaeaa8d3d0b" providerId="LiveId" clId="{6BC71E8F-44F2-4989-9B2C-AE3B439FD779}" dt="2023-08-20T21:14:20.830" v="173" actId="6264"/>
      <pc:docMkLst>
        <pc:docMk/>
      </pc:docMkLst>
      <pc:sldChg chg="del">
        <pc:chgData name="Karan Warren" userId="6f406eaeaa8d3d0b" providerId="LiveId" clId="{6BC71E8F-44F2-4989-9B2C-AE3B439FD779}" dt="2023-08-05T17:33:25.745" v="1" actId="47"/>
        <pc:sldMkLst>
          <pc:docMk/>
          <pc:sldMk cId="2425256620" sldId="256"/>
        </pc:sldMkLst>
      </pc:sldChg>
      <pc:sldChg chg="del">
        <pc:chgData name="Karan Warren" userId="6f406eaeaa8d3d0b" providerId="LiveId" clId="{6BC71E8F-44F2-4989-9B2C-AE3B439FD779}" dt="2023-08-05T17:33:26.667" v="2" actId="47"/>
        <pc:sldMkLst>
          <pc:docMk/>
          <pc:sldMk cId="3143371056" sldId="257"/>
        </pc:sldMkLst>
      </pc:sldChg>
      <pc:sldChg chg="del">
        <pc:chgData name="Karan Warren" userId="6f406eaeaa8d3d0b" providerId="LiveId" clId="{6BC71E8F-44F2-4989-9B2C-AE3B439FD779}" dt="2023-08-05T17:33:29.032" v="4" actId="47"/>
        <pc:sldMkLst>
          <pc:docMk/>
          <pc:sldMk cId="1785866544" sldId="258"/>
        </pc:sldMkLst>
      </pc:sldChg>
      <pc:sldChg chg="del">
        <pc:chgData name="Karan Warren" userId="6f406eaeaa8d3d0b" providerId="LiveId" clId="{6BC71E8F-44F2-4989-9B2C-AE3B439FD779}" dt="2023-08-05T17:33:27.908" v="3" actId="47"/>
        <pc:sldMkLst>
          <pc:docMk/>
          <pc:sldMk cId="1758469917" sldId="259"/>
        </pc:sldMkLst>
      </pc:sldChg>
      <pc:sldChg chg="new">
        <pc:chgData name="Karan Warren" userId="6f406eaeaa8d3d0b" providerId="LiveId" clId="{6BC71E8F-44F2-4989-9B2C-AE3B439FD779}" dt="2023-08-05T17:33:23.585" v="0" actId="680"/>
        <pc:sldMkLst>
          <pc:docMk/>
          <pc:sldMk cId="3726335527" sldId="260"/>
        </pc:sldMkLst>
      </pc:sldChg>
      <pc:sldChg chg="addSp delSp modSp new mod chgLayout">
        <pc:chgData name="Karan Warren" userId="6f406eaeaa8d3d0b" providerId="LiveId" clId="{6BC71E8F-44F2-4989-9B2C-AE3B439FD779}" dt="2023-08-20T21:14:20.830" v="173" actId="6264"/>
        <pc:sldMkLst>
          <pc:docMk/>
          <pc:sldMk cId="1045403271" sldId="261"/>
        </pc:sldMkLst>
        <pc:spChg chg="del">
          <ac:chgData name="Karan Warren" userId="6f406eaeaa8d3d0b" providerId="LiveId" clId="{6BC71E8F-44F2-4989-9B2C-AE3B439FD779}" dt="2023-08-20T21:14:20.830" v="173" actId="6264"/>
          <ac:spMkLst>
            <pc:docMk/>
            <pc:sldMk cId="1045403271" sldId="261"/>
            <ac:spMk id="2" creationId="{3B8A4D69-F3A5-E421-3AA0-CFB139C05DC6}"/>
          </ac:spMkLst>
        </pc:spChg>
        <pc:spChg chg="del">
          <ac:chgData name="Karan Warren" userId="6f406eaeaa8d3d0b" providerId="LiveId" clId="{6BC71E8F-44F2-4989-9B2C-AE3B439FD779}" dt="2023-08-20T21:14:20.830" v="173" actId="6264"/>
          <ac:spMkLst>
            <pc:docMk/>
            <pc:sldMk cId="1045403271" sldId="261"/>
            <ac:spMk id="3" creationId="{3E3196EE-C371-18FF-86A3-9EB407DDF1B3}"/>
          </ac:spMkLst>
        </pc:spChg>
        <pc:spChg chg="del">
          <ac:chgData name="Karan Warren" userId="6f406eaeaa8d3d0b" providerId="LiveId" clId="{6BC71E8F-44F2-4989-9B2C-AE3B439FD779}" dt="2023-08-20T21:14:20.830" v="173" actId="6264"/>
          <ac:spMkLst>
            <pc:docMk/>
            <pc:sldMk cId="1045403271" sldId="261"/>
            <ac:spMk id="4" creationId="{B0A2272F-1CDE-72E1-D4D5-B00C81E9E062}"/>
          </ac:spMkLst>
        </pc:spChg>
        <pc:spChg chg="mod ord">
          <ac:chgData name="Karan Warren" userId="6f406eaeaa8d3d0b" providerId="LiveId" clId="{6BC71E8F-44F2-4989-9B2C-AE3B439FD779}" dt="2023-08-20T21:14:20.830" v="173" actId="6264"/>
          <ac:spMkLst>
            <pc:docMk/>
            <pc:sldMk cId="1045403271" sldId="261"/>
            <ac:spMk id="5" creationId="{F28C363A-E580-E5DF-A181-4B97BB4A7974}"/>
          </ac:spMkLst>
        </pc:spChg>
        <pc:spChg chg="add del mod">
          <ac:chgData name="Karan Warren" userId="6f406eaeaa8d3d0b" providerId="LiveId" clId="{6BC71E8F-44F2-4989-9B2C-AE3B439FD779}" dt="2023-08-20T21:14:20.830" v="173" actId="6264"/>
          <ac:spMkLst>
            <pc:docMk/>
            <pc:sldMk cId="1045403271" sldId="261"/>
            <ac:spMk id="6" creationId="{37517320-5862-BD98-3AA2-9192B8A536FB}"/>
          </ac:spMkLst>
        </pc:spChg>
        <pc:spChg chg="add mod ord">
          <ac:chgData name="Karan Warren" userId="6f406eaeaa8d3d0b" providerId="LiveId" clId="{6BC71E8F-44F2-4989-9B2C-AE3B439FD779}" dt="2023-08-20T21:14:20.830" v="173" actId="6264"/>
          <ac:spMkLst>
            <pc:docMk/>
            <pc:sldMk cId="1045403271" sldId="261"/>
            <ac:spMk id="7" creationId="{CDC0E921-0ACA-1EA7-B344-8499F09C3068}"/>
          </ac:spMkLst>
        </pc:spChg>
        <pc:spChg chg="add mod ord">
          <ac:chgData name="Karan Warren" userId="6f406eaeaa8d3d0b" providerId="LiveId" clId="{6BC71E8F-44F2-4989-9B2C-AE3B439FD779}" dt="2023-08-20T21:14:20.830" v="173" actId="6264"/>
          <ac:spMkLst>
            <pc:docMk/>
            <pc:sldMk cId="1045403271" sldId="261"/>
            <ac:spMk id="8" creationId="{8EDE6DDE-DB25-A2ED-71A7-085E68AE8613}"/>
          </ac:spMkLst>
        </pc:spChg>
        <pc:spChg chg="add mod ord">
          <ac:chgData name="Karan Warren" userId="6f406eaeaa8d3d0b" providerId="LiveId" clId="{6BC71E8F-44F2-4989-9B2C-AE3B439FD779}" dt="2023-08-20T21:14:20.830" v="173" actId="6264"/>
          <ac:spMkLst>
            <pc:docMk/>
            <pc:sldMk cId="1045403271" sldId="261"/>
            <ac:spMk id="9" creationId="{44F8EB7F-C7B6-30B8-F133-93D8A0774BE2}"/>
          </ac:spMkLst>
        </pc:spChg>
      </pc:sldChg>
      <pc:sldChg chg="new">
        <pc:chgData name="Karan Warren" userId="6f406eaeaa8d3d0b" providerId="LiveId" clId="{6BC71E8F-44F2-4989-9B2C-AE3B439FD779}" dt="2023-08-05T17:33:41.499" v="6" actId="680"/>
        <pc:sldMkLst>
          <pc:docMk/>
          <pc:sldMk cId="1060307981" sldId="262"/>
        </pc:sldMkLst>
      </pc:sldChg>
      <pc:sldChg chg="new">
        <pc:chgData name="Karan Warren" userId="6f406eaeaa8d3d0b" providerId="LiveId" clId="{6BC71E8F-44F2-4989-9B2C-AE3B439FD779}" dt="2023-08-05T17:34:15.273" v="7" actId="680"/>
        <pc:sldMkLst>
          <pc:docMk/>
          <pc:sldMk cId="3734900057" sldId="263"/>
        </pc:sldMkLst>
      </pc:sldChg>
      <pc:sldChg chg="delSp new mod">
        <pc:chgData name="Karan Warren" userId="6f406eaeaa8d3d0b" providerId="LiveId" clId="{6BC71E8F-44F2-4989-9B2C-AE3B439FD779}" dt="2023-08-05T17:41:44.620" v="124" actId="478"/>
        <pc:sldMkLst>
          <pc:docMk/>
          <pc:sldMk cId="1619581526" sldId="264"/>
        </pc:sldMkLst>
        <pc:spChg chg="del">
          <ac:chgData name="Karan Warren" userId="6f406eaeaa8d3d0b" providerId="LiveId" clId="{6BC71E8F-44F2-4989-9B2C-AE3B439FD779}" dt="2023-08-05T17:41:44.620" v="124" actId="478"/>
          <ac:spMkLst>
            <pc:docMk/>
            <pc:sldMk cId="1619581526" sldId="264"/>
            <ac:spMk id="2" creationId="{B0623873-46C0-FE26-8C6E-2BC6E1CA98CB}"/>
          </ac:spMkLst>
        </pc:spChg>
      </pc:sldChg>
      <pc:sldChg chg="addSp delSp modSp new mod chgLayout">
        <pc:chgData name="Karan Warren" userId="6f406eaeaa8d3d0b" providerId="LiveId" clId="{6BC71E8F-44F2-4989-9B2C-AE3B439FD779}" dt="2023-08-20T21:12:03.518" v="138" actId="6264"/>
        <pc:sldMkLst>
          <pc:docMk/>
          <pc:sldMk cId="814779314" sldId="265"/>
        </pc:sldMkLst>
        <pc:spChg chg="del">
          <ac:chgData name="Karan Warren" userId="6f406eaeaa8d3d0b" providerId="LiveId" clId="{6BC71E8F-44F2-4989-9B2C-AE3B439FD779}" dt="2023-08-20T21:11:23.842" v="135" actId="6264"/>
          <ac:spMkLst>
            <pc:docMk/>
            <pc:sldMk cId="814779314" sldId="265"/>
            <ac:spMk id="2" creationId="{4B46B829-BC27-F368-09EA-5F71CDB198CB}"/>
          </ac:spMkLst>
        </pc:spChg>
        <pc:spChg chg="del">
          <ac:chgData name="Karan Warren" userId="6f406eaeaa8d3d0b" providerId="LiveId" clId="{6BC71E8F-44F2-4989-9B2C-AE3B439FD779}" dt="2023-08-20T21:11:23.842" v="135" actId="6264"/>
          <ac:spMkLst>
            <pc:docMk/>
            <pc:sldMk cId="814779314" sldId="265"/>
            <ac:spMk id="3" creationId="{D9357E1D-B331-9880-C5AC-D41C2E38569E}"/>
          </ac:spMkLst>
        </pc:spChg>
        <pc:spChg chg="add del mod ord">
          <ac:chgData name="Karan Warren" userId="6f406eaeaa8d3d0b" providerId="LiveId" clId="{6BC71E8F-44F2-4989-9B2C-AE3B439FD779}" dt="2023-08-20T21:12:03.518" v="138" actId="6264"/>
          <ac:spMkLst>
            <pc:docMk/>
            <pc:sldMk cId="814779314" sldId="265"/>
            <ac:spMk id="4" creationId="{84CFC583-6AA0-31F3-5396-3735FB443744}"/>
          </ac:spMkLst>
        </pc:spChg>
        <pc:spChg chg="add del mod ord">
          <ac:chgData name="Karan Warren" userId="6f406eaeaa8d3d0b" providerId="LiveId" clId="{6BC71E8F-44F2-4989-9B2C-AE3B439FD779}" dt="2023-08-20T21:12:03.518" v="138" actId="6264"/>
          <ac:spMkLst>
            <pc:docMk/>
            <pc:sldMk cId="814779314" sldId="265"/>
            <ac:spMk id="5" creationId="{62071599-C8C9-1AAE-16EC-44831323A5C2}"/>
          </ac:spMkLst>
        </pc:spChg>
        <pc:spChg chg="mod ord">
          <ac:chgData name="Karan Warren" userId="6f406eaeaa8d3d0b" providerId="LiveId" clId="{6BC71E8F-44F2-4989-9B2C-AE3B439FD779}" dt="2023-08-20T21:12:03.518" v="138" actId="6264"/>
          <ac:spMkLst>
            <pc:docMk/>
            <pc:sldMk cId="814779314" sldId="265"/>
            <ac:spMk id="6" creationId="{F0450207-C267-AB21-08B6-820418F16413}"/>
          </ac:spMkLst>
        </pc:spChg>
        <pc:spChg chg="add del mod">
          <ac:chgData name="Karan Warren" userId="6f406eaeaa8d3d0b" providerId="LiveId" clId="{6BC71E8F-44F2-4989-9B2C-AE3B439FD779}" dt="2023-08-20T21:12:03.518" v="138" actId="6264"/>
          <ac:spMkLst>
            <pc:docMk/>
            <pc:sldMk cId="814779314" sldId="265"/>
            <ac:spMk id="7" creationId="{3C705250-3008-213D-314F-73F7FA5D9A1C}"/>
          </ac:spMkLst>
        </pc:spChg>
        <pc:spChg chg="add mod ord">
          <ac:chgData name="Karan Warren" userId="6f406eaeaa8d3d0b" providerId="LiveId" clId="{6BC71E8F-44F2-4989-9B2C-AE3B439FD779}" dt="2023-08-20T21:12:03.518" v="138" actId="6264"/>
          <ac:spMkLst>
            <pc:docMk/>
            <pc:sldMk cId="814779314" sldId="265"/>
            <ac:spMk id="8" creationId="{062047B6-836B-3B6B-9439-BFEC77D24FE6}"/>
          </ac:spMkLst>
        </pc:spChg>
        <pc:spChg chg="add mod ord">
          <ac:chgData name="Karan Warren" userId="6f406eaeaa8d3d0b" providerId="LiveId" clId="{6BC71E8F-44F2-4989-9B2C-AE3B439FD779}" dt="2023-08-20T21:12:03.518" v="138" actId="6264"/>
          <ac:spMkLst>
            <pc:docMk/>
            <pc:sldMk cId="814779314" sldId="265"/>
            <ac:spMk id="9" creationId="{2D092A3D-5DA0-C0C0-E9DF-3CB7E1E6CCB7}"/>
          </ac:spMkLst>
        </pc:spChg>
      </pc:sldChg>
      <pc:sldChg chg="addSp delSp modSp new del mod chgLayout">
        <pc:chgData name="Karan Warren" userId="6f406eaeaa8d3d0b" providerId="LiveId" clId="{6BC71E8F-44F2-4989-9B2C-AE3B439FD779}" dt="2023-08-20T21:12:14.220" v="140" actId="47"/>
        <pc:sldMkLst>
          <pc:docMk/>
          <pc:sldMk cId="52640034" sldId="266"/>
        </pc:sldMkLst>
        <pc:spChg chg="del">
          <ac:chgData name="Karan Warren" userId="6f406eaeaa8d3d0b" providerId="LiveId" clId="{6BC71E8F-44F2-4989-9B2C-AE3B439FD779}" dt="2023-08-20T21:12:09.491" v="139" actId="6264"/>
          <ac:spMkLst>
            <pc:docMk/>
            <pc:sldMk cId="52640034" sldId="266"/>
            <ac:spMk id="2" creationId="{E1D4FC53-C23C-42E8-BB47-ACD6651A0761}"/>
          </ac:spMkLst>
        </pc:spChg>
        <pc:spChg chg="del">
          <ac:chgData name="Karan Warren" userId="6f406eaeaa8d3d0b" providerId="LiveId" clId="{6BC71E8F-44F2-4989-9B2C-AE3B439FD779}" dt="2023-08-20T21:12:09.491" v="139" actId="6264"/>
          <ac:spMkLst>
            <pc:docMk/>
            <pc:sldMk cId="52640034" sldId="266"/>
            <ac:spMk id="3" creationId="{7D1F4AB8-0AEA-7E45-940D-094FC8598708}"/>
          </ac:spMkLst>
        </pc:spChg>
        <pc:spChg chg="add mod ord">
          <ac:chgData name="Karan Warren" userId="6f406eaeaa8d3d0b" providerId="LiveId" clId="{6BC71E8F-44F2-4989-9B2C-AE3B439FD779}" dt="2023-08-20T21:12:09.491" v="139" actId="6264"/>
          <ac:spMkLst>
            <pc:docMk/>
            <pc:sldMk cId="52640034" sldId="266"/>
            <ac:spMk id="4" creationId="{2BDE874A-53F8-7FAE-21D3-36A0CC82BC1D}"/>
          </ac:spMkLst>
        </pc:spChg>
        <pc:spChg chg="add mod ord">
          <ac:chgData name="Karan Warren" userId="6f406eaeaa8d3d0b" providerId="LiveId" clId="{6BC71E8F-44F2-4989-9B2C-AE3B439FD779}" dt="2023-08-20T21:12:09.491" v="139" actId="6264"/>
          <ac:spMkLst>
            <pc:docMk/>
            <pc:sldMk cId="52640034" sldId="266"/>
            <ac:spMk id="5" creationId="{F6FB274A-E374-E83D-284B-088C1FA763D0}"/>
          </ac:spMkLst>
        </pc:spChg>
      </pc:sldChg>
      <pc:sldChg chg="new">
        <pc:chgData name="Karan Warren" userId="6f406eaeaa8d3d0b" providerId="LiveId" clId="{6BC71E8F-44F2-4989-9B2C-AE3B439FD779}" dt="2023-08-20T21:11:36.214" v="137" actId="680"/>
        <pc:sldMkLst>
          <pc:docMk/>
          <pc:sldMk cId="2678763374" sldId="267"/>
        </pc:sldMkLst>
      </pc:sldChg>
      <pc:sldMasterChg chg="del delSldLayout">
        <pc:chgData name="Karan Warren" userId="6f406eaeaa8d3d0b" providerId="LiveId" clId="{6BC71E8F-44F2-4989-9B2C-AE3B439FD779}" dt="2023-08-05T17:33:29.032" v="4" actId="47"/>
        <pc:sldMasterMkLst>
          <pc:docMk/>
          <pc:sldMasterMk cId="3825614813" sldId="2147483648"/>
        </pc:sldMasterMkLst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4214527922" sldId="2147483649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3639963463" sldId="2147483650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2216712600" sldId="2147483653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569925206" sldId="2147483686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1626903686" sldId="2147483688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1838946650" sldId="2147483690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703653978" sldId="2147483691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1546374836" sldId="2147483692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1681714512" sldId="2147483701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3586611153" sldId="2147483702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3347540712" sldId="2147483704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1588244453" sldId="2147483705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15941760" sldId="2147483706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2750330322" sldId="2147483707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885527150" sldId="2147483709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2460767190" sldId="2147483712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317807992" sldId="2147483716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3750201946" sldId="2147483718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20140619" sldId="2147483721"/>
          </pc:sldLayoutMkLst>
        </pc:sldLayoutChg>
        <pc:sldLayoutChg chg="del">
          <pc:chgData name="Karan Warren" userId="6f406eaeaa8d3d0b" providerId="LiveId" clId="{6BC71E8F-44F2-4989-9B2C-AE3B439FD779}" dt="2023-08-05T17:33:29.032" v="4" actId="47"/>
          <pc:sldLayoutMkLst>
            <pc:docMk/>
            <pc:sldMasterMk cId="3825614813" sldId="2147483648"/>
            <pc:sldLayoutMk cId="1433318935" sldId="2147483722"/>
          </pc:sldLayoutMkLst>
        </pc:sldLayoutChg>
      </pc:sldMasterChg>
      <pc:sldMasterChg chg="addSldLayout modSldLayout">
        <pc:chgData name="Karan Warren" userId="6f406eaeaa8d3d0b" providerId="LiveId" clId="{6BC71E8F-44F2-4989-9B2C-AE3B439FD779}" dt="2023-08-20T21:13:25.657" v="172" actId="255"/>
        <pc:sldMasterMkLst>
          <pc:docMk/>
          <pc:sldMasterMk cId="3892908932" sldId="2147483725"/>
        </pc:sldMasterMkLst>
        <pc:sldLayoutChg chg="addSp modSp">
          <pc:chgData name="Karan Warren" userId="6f406eaeaa8d3d0b" providerId="LiveId" clId="{6BC71E8F-44F2-4989-9B2C-AE3B439FD779}" dt="2023-08-20T21:10:38.197" v="127"/>
          <pc:sldLayoutMkLst>
            <pc:docMk/>
            <pc:sldMasterMk cId="3892908932" sldId="2147483725"/>
            <pc:sldLayoutMk cId="2088400471" sldId="2147483726"/>
          </pc:sldLayoutMkLst>
          <pc:spChg chg="add mod">
            <ac:chgData name="Karan Warren" userId="6f406eaeaa8d3d0b" providerId="LiveId" clId="{6BC71E8F-44F2-4989-9B2C-AE3B439FD779}" dt="2023-08-20T21:10:38.197" v="127"/>
            <ac:spMkLst>
              <pc:docMk/>
              <pc:sldMasterMk cId="3892908932" sldId="2147483725"/>
              <pc:sldLayoutMk cId="2088400471" sldId="2147483726"/>
              <ac:spMk id="4" creationId="{D9E564E5-BE44-ADA7-EFF4-D7D5F99C4D53}"/>
            </ac:spMkLst>
          </pc:spChg>
        </pc:sldLayoutChg>
        <pc:sldLayoutChg chg="addSp modSp">
          <pc:chgData name="Karan Warren" userId="6f406eaeaa8d3d0b" providerId="LiveId" clId="{6BC71E8F-44F2-4989-9B2C-AE3B439FD779}" dt="2023-08-20T21:10:41.568" v="128"/>
          <pc:sldLayoutMkLst>
            <pc:docMk/>
            <pc:sldMasterMk cId="3892908932" sldId="2147483725"/>
            <pc:sldLayoutMk cId="3264844958" sldId="2147483727"/>
          </pc:sldLayoutMkLst>
          <pc:spChg chg="add mod">
            <ac:chgData name="Karan Warren" userId="6f406eaeaa8d3d0b" providerId="LiveId" clId="{6BC71E8F-44F2-4989-9B2C-AE3B439FD779}" dt="2023-08-20T21:10:41.568" v="128"/>
            <ac:spMkLst>
              <pc:docMk/>
              <pc:sldMasterMk cId="3892908932" sldId="2147483725"/>
              <pc:sldLayoutMk cId="3264844958" sldId="2147483727"/>
              <ac:spMk id="4" creationId="{CA54FDA8-FCD8-1C66-F0F0-F195208A3C65}"/>
            </ac:spMkLst>
          </pc:spChg>
        </pc:sldLayoutChg>
        <pc:sldLayoutChg chg="addSp modSp">
          <pc:chgData name="Karan Warren" userId="6f406eaeaa8d3d0b" providerId="LiveId" clId="{6BC71E8F-44F2-4989-9B2C-AE3B439FD779}" dt="2023-08-20T21:10:44.599" v="129"/>
          <pc:sldLayoutMkLst>
            <pc:docMk/>
            <pc:sldMasterMk cId="3892908932" sldId="2147483725"/>
            <pc:sldLayoutMk cId="1148224700" sldId="2147483728"/>
          </pc:sldLayoutMkLst>
          <pc:spChg chg="add mod">
            <ac:chgData name="Karan Warren" userId="6f406eaeaa8d3d0b" providerId="LiveId" clId="{6BC71E8F-44F2-4989-9B2C-AE3B439FD779}" dt="2023-08-20T21:10:44.599" v="129"/>
            <ac:spMkLst>
              <pc:docMk/>
              <pc:sldMasterMk cId="3892908932" sldId="2147483725"/>
              <pc:sldLayoutMk cId="1148224700" sldId="2147483728"/>
              <ac:spMk id="4" creationId="{5FEF2C0C-77BF-F0E6-97A3-4D0FA0AA24E0}"/>
            </ac:spMkLst>
          </pc:spChg>
        </pc:sldLayoutChg>
        <pc:sldLayoutChg chg="addSp modSp">
          <pc:chgData name="Karan Warren" userId="6f406eaeaa8d3d0b" providerId="LiveId" clId="{6BC71E8F-44F2-4989-9B2C-AE3B439FD779}" dt="2023-08-20T21:10:53.356" v="130"/>
          <pc:sldLayoutMkLst>
            <pc:docMk/>
            <pc:sldMasterMk cId="3892908932" sldId="2147483725"/>
            <pc:sldLayoutMk cId="2123355182" sldId="2147483729"/>
          </pc:sldLayoutMkLst>
          <pc:spChg chg="add mod">
            <ac:chgData name="Karan Warren" userId="6f406eaeaa8d3d0b" providerId="LiveId" clId="{6BC71E8F-44F2-4989-9B2C-AE3B439FD779}" dt="2023-08-20T21:10:53.356" v="130"/>
            <ac:spMkLst>
              <pc:docMk/>
              <pc:sldMasterMk cId="3892908932" sldId="2147483725"/>
              <pc:sldLayoutMk cId="2123355182" sldId="2147483729"/>
              <ac:spMk id="5" creationId="{C47D7D31-8DBA-04D5-7187-B0730F8BDEF0}"/>
            </ac:spMkLst>
          </pc:spChg>
        </pc:sldLayoutChg>
        <pc:sldLayoutChg chg="addSp modSp">
          <pc:chgData name="Karan Warren" userId="6f406eaeaa8d3d0b" providerId="LiveId" clId="{6BC71E8F-44F2-4989-9B2C-AE3B439FD779}" dt="2023-08-20T21:10:56.712" v="131"/>
          <pc:sldLayoutMkLst>
            <pc:docMk/>
            <pc:sldMasterMk cId="3892908932" sldId="2147483725"/>
            <pc:sldLayoutMk cId="1372844597" sldId="2147483730"/>
          </pc:sldLayoutMkLst>
          <pc:spChg chg="add mod">
            <ac:chgData name="Karan Warren" userId="6f406eaeaa8d3d0b" providerId="LiveId" clId="{6BC71E8F-44F2-4989-9B2C-AE3B439FD779}" dt="2023-08-20T21:10:56.712" v="131"/>
            <ac:spMkLst>
              <pc:docMk/>
              <pc:sldMasterMk cId="3892908932" sldId="2147483725"/>
              <pc:sldLayoutMk cId="1372844597" sldId="2147483730"/>
              <ac:spMk id="7" creationId="{93F75156-AF0B-F5E4-7553-A8D83971AEC9}"/>
            </ac:spMkLst>
          </pc:spChg>
        </pc:sldLayoutChg>
        <pc:sldLayoutChg chg="addSp modSp">
          <pc:chgData name="Karan Warren" userId="6f406eaeaa8d3d0b" providerId="LiveId" clId="{6BC71E8F-44F2-4989-9B2C-AE3B439FD779}" dt="2023-08-20T21:11:01.122" v="132"/>
          <pc:sldLayoutMkLst>
            <pc:docMk/>
            <pc:sldMasterMk cId="3892908932" sldId="2147483725"/>
            <pc:sldLayoutMk cId="1700501577" sldId="2147483731"/>
          </pc:sldLayoutMkLst>
          <pc:spChg chg="add mod">
            <ac:chgData name="Karan Warren" userId="6f406eaeaa8d3d0b" providerId="LiveId" clId="{6BC71E8F-44F2-4989-9B2C-AE3B439FD779}" dt="2023-08-20T21:11:01.122" v="132"/>
            <ac:spMkLst>
              <pc:docMk/>
              <pc:sldMasterMk cId="3892908932" sldId="2147483725"/>
              <pc:sldLayoutMk cId="1700501577" sldId="2147483731"/>
              <ac:spMk id="3" creationId="{9B64F0B0-73CC-975E-7289-66E483A2689C}"/>
            </ac:spMkLst>
          </pc:spChg>
        </pc:sldLayoutChg>
        <pc:sldLayoutChg chg="addSp modSp">
          <pc:chgData name="Karan Warren" userId="6f406eaeaa8d3d0b" providerId="LiveId" clId="{6BC71E8F-44F2-4989-9B2C-AE3B439FD779}" dt="2023-08-20T21:11:04.603" v="133"/>
          <pc:sldLayoutMkLst>
            <pc:docMk/>
            <pc:sldMasterMk cId="3892908932" sldId="2147483725"/>
            <pc:sldLayoutMk cId="297277281" sldId="2147483733"/>
          </pc:sldLayoutMkLst>
          <pc:spChg chg="add mod">
            <ac:chgData name="Karan Warren" userId="6f406eaeaa8d3d0b" providerId="LiveId" clId="{6BC71E8F-44F2-4989-9B2C-AE3B439FD779}" dt="2023-08-20T21:11:04.603" v="133"/>
            <ac:spMkLst>
              <pc:docMk/>
              <pc:sldMasterMk cId="3892908932" sldId="2147483725"/>
              <pc:sldLayoutMk cId="297277281" sldId="2147483733"/>
              <ac:spMk id="5" creationId="{C41D813A-C94C-938D-4924-39D7DF5C1175}"/>
            </ac:spMkLst>
          </pc:spChg>
        </pc:sldLayoutChg>
        <pc:sldLayoutChg chg="addSp modSp mod">
          <pc:chgData name="Karan Warren" userId="6f406eaeaa8d3d0b" providerId="LiveId" clId="{6BC71E8F-44F2-4989-9B2C-AE3B439FD779}" dt="2023-08-20T21:13:25.657" v="172" actId="255"/>
          <pc:sldLayoutMkLst>
            <pc:docMk/>
            <pc:sldMasterMk cId="3892908932" sldId="2147483725"/>
            <pc:sldLayoutMk cId="4146336779" sldId="2147483734"/>
          </pc:sldLayoutMkLst>
          <pc:spChg chg="mod">
            <ac:chgData name="Karan Warren" userId="6f406eaeaa8d3d0b" providerId="LiveId" clId="{6BC71E8F-44F2-4989-9B2C-AE3B439FD779}" dt="2023-08-20T21:13:14.554" v="171" actId="20577"/>
            <ac:spMkLst>
              <pc:docMk/>
              <pc:sldMasterMk cId="3892908932" sldId="2147483725"/>
              <pc:sldLayoutMk cId="4146336779" sldId="2147483734"/>
              <ac:spMk id="3" creationId="{F0C2B2DE-C436-CDBA-765F-F8386F7B429F}"/>
            </ac:spMkLst>
          </pc:spChg>
          <pc:spChg chg="mod">
            <ac:chgData name="Karan Warren" userId="6f406eaeaa8d3d0b" providerId="LiveId" clId="{6BC71E8F-44F2-4989-9B2C-AE3B439FD779}" dt="2023-08-20T21:13:25.657" v="172" actId="255"/>
            <ac:spMkLst>
              <pc:docMk/>
              <pc:sldMasterMk cId="3892908932" sldId="2147483725"/>
              <pc:sldLayoutMk cId="4146336779" sldId="2147483734"/>
              <ac:spMk id="4" creationId="{2017FE2A-FA05-D09F-A785-1CA246BE5EBA}"/>
            </ac:spMkLst>
          </pc:spChg>
          <pc:spChg chg="add mod">
            <ac:chgData name="Karan Warren" userId="6f406eaeaa8d3d0b" providerId="LiveId" clId="{6BC71E8F-44F2-4989-9B2C-AE3B439FD779}" dt="2023-08-20T21:11:09.231" v="134"/>
            <ac:spMkLst>
              <pc:docMk/>
              <pc:sldMasterMk cId="3892908932" sldId="2147483725"/>
              <pc:sldLayoutMk cId="4146336779" sldId="2147483734"/>
              <ac:spMk id="5" creationId="{D74E9461-D41C-6EE4-8C98-2ED3DB8D34F6}"/>
            </ac:spMkLst>
          </pc:spChg>
        </pc:sldLayoutChg>
        <pc:sldLayoutChg chg="addSp delSp modSp new mod">
          <pc:chgData name="Karan Warren" userId="6f406eaeaa8d3d0b" providerId="LiveId" clId="{6BC71E8F-44F2-4989-9B2C-AE3B439FD779}" dt="2023-08-05T19:47:01.396" v="126" actId="6014"/>
          <pc:sldLayoutMkLst>
            <pc:docMk/>
            <pc:sldMasterMk cId="3892908932" sldId="2147483725"/>
            <pc:sldLayoutMk cId="599994392" sldId="2147483735"/>
          </pc:sldLayoutMkLst>
          <pc:spChg chg="del mod">
            <ac:chgData name="Karan Warren" userId="6f406eaeaa8d3d0b" providerId="LiveId" clId="{6BC71E8F-44F2-4989-9B2C-AE3B439FD779}" dt="2023-08-05T17:40:46.298" v="116" actId="478"/>
            <ac:spMkLst>
              <pc:docMk/>
              <pc:sldMasterMk cId="3892908932" sldId="2147483725"/>
              <pc:sldLayoutMk cId="599994392" sldId="2147483735"/>
              <ac:spMk id="2" creationId="{825BBD83-F89C-79B4-5B3E-068287B22DBB}"/>
            </ac:spMkLst>
          </pc:spChg>
          <pc:spChg chg="add mod">
            <ac:chgData name="Karan Warren" userId="6f406eaeaa8d3d0b" providerId="LiveId" clId="{6BC71E8F-44F2-4989-9B2C-AE3B439FD779}" dt="2023-08-05T17:37:00.607" v="31" actId="1076"/>
            <ac:spMkLst>
              <pc:docMk/>
              <pc:sldMasterMk cId="3892908932" sldId="2147483725"/>
              <pc:sldLayoutMk cId="599994392" sldId="2147483735"/>
              <ac:spMk id="4" creationId="{8FC20731-A950-9641-5EDB-AD9135BCDD8E}"/>
            </ac:spMkLst>
          </pc:spChg>
          <pc:spChg chg="add del">
            <ac:chgData name="Karan Warren" userId="6f406eaeaa8d3d0b" providerId="LiveId" clId="{6BC71E8F-44F2-4989-9B2C-AE3B439FD779}" dt="2023-08-05T17:38:59.215" v="55" actId="11529"/>
            <ac:spMkLst>
              <pc:docMk/>
              <pc:sldMasterMk cId="3892908932" sldId="2147483725"/>
              <pc:sldLayoutMk cId="599994392" sldId="2147483735"/>
              <ac:spMk id="5" creationId="{DA7DB90C-517A-0D97-5DAB-41EBEA19E472}"/>
            </ac:spMkLst>
          </pc:spChg>
          <pc:spChg chg="add mod">
            <ac:chgData name="Karan Warren" userId="6f406eaeaa8d3d0b" providerId="LiveId" clId="{6BC71E8F-44F2-4989-9B2C-AE3B439FD779}" dt="2023-08-05T17:39:18.300" v="84" actId="5793"/>
            <ac:spMkLst>
              <pc:docMk/>
              <pc:sldMasterMk cId="3892908932" sldId="2147483725"/>
              <pc:sldLayoutMk cId="599994392" sldId="2147483735"/>
              <ac:spMk id="6" creationId="{DD1AB379-6136-EB57-CB2C-EC598DF25F41}"/>
            </ac:spMkLst>
          </pc:spChg>
          <pc:spChg chg="add mod">
            <ac:chgData name="Karan Warren" userId="6f406eaeaa8d3d0b" providerId="LiveId" clId="{6BC71E8F-44F2-4989-9B2C-AE3B439FD779}" dt="2023-08-05T17:41:22.918" v="123" actId="14100"/>
            <ac:spMkLst>
              <pc:docMk/>
              <pc:sldMasterMk cId="3892908932" sldId="2147483725"/>
              <pc:sldLayoutMk cId="599994392" sldId="2147483735"/>
              <ac:spMk id="7" creationId="{CD99535E-7F0B-6601-BCE4-0D6D154FD1E1}"/>
            </ac:spMkLst>
          </pc:spChg>
          <pc:picChg chg="add mod">
            <ac:chgData name="Karan Warren" userId="6f406eaeaa8d3d0b" providerId="LiveId" clId="{6BC71E8F-44F2-4989-9B2C-AE3B439FD779}" dt="2023-08-05T17:36:43.372" v="29" actId="1076"/>
            <ac:picMkLst>
              <pc:docMk/>
              <pc:sldMasterMk cId="3892908932" sldId="2147483725"/>
              <pc:sldLayoutMk cId="599994392" sldId="2147483735"/>
              <ac:picMk id="3" creationId="{E20AC56B-DC4D-DDC4-9006-D5B79920B43F}"/>
            </ac:picMkLst>
          </pc:picChg>
        </pc:sldLayoutChg>
      </pc:sldMasterChg>
      <pc:sldMasterChg chg="del delSldLayout">
        <pc:chgData name="Karan Warren" userId="6f406eaeaa8d3d0b" providerId="LiveId" clId="{6BC71E8F-44F2-4989-9B2C-AE3B439FD779}" dt="2023-08-05T17:40:03.159" v="113" actId="2696"/>
        <pc:sldMasterMkLst>
          <pc:docMk/>
          <pc:sldMasterMk cId="1987362835" sldId="2147483737"/>
        </pc:sldMasterMkLst>
        <pc:sldLayoutChg chg="del">
          <pc:chgData name="Karan Warren" userId="6f406eaeaa8d3d0b" providerId="LiveId" clId="{6BC71E8F-44F2-4989-9B2C-AE3B439FD779}" dt="2023-08-05T17:40:03.135" v="104" actId="2696"/>
          <pc:sldLayoutMkLst>
            <pc:docMk/>
            <pc:sldMasterMk cId="1987362835" sldId="2147483737"/>
            <pc:sldLayoutMk cId="1335169499" sldId="2147483738"/>
          </pc:sldLayoutMkLst>
        </pc:sldLayoutChg>
        <pc:sldLayoutChg chg="del">
          <pc:chgData name="Karan Warren" userId="6f406eaeaa8d3d0b" providerId="LiveId" clId="{6BC71E8F-44F2-4989-9B2C-AE3B439FD779}" dt="2023-08-05T17:40:03.137" v="105" actId="2696"/>
          <pc:sldLayoutMkLst>
            <pc:docMk/>
            <pc:sldMasterMk cId="1987362835" sldId="2147483737"/>
            <pc:sldLayoutMk cId="3701462738" sldId="2147483739"/>
          </pc:sldLayoutMkLst>
        </pc:sldLayoutChg>
        <pc:sldLayoutChg chg="del">
          <pc:chgData name="Karan Warren" userId="6f406eaeaa8d3d0b" providerId="LiveId" clId="{6BC71E8F-44F2-4989-9B2C-AE3B439FD779}" dt="2023-08-05T17:40:03.139" v="106" actId="2696"/>
          <pc:sldLayoutMkLst>
            <pc:docMk/>
            <pc:sldMasterMk cId="1987362835" sldId="2147483737"/>
            <pc:sldLayoutMk cId="494110035" sldId="2147483740"/>
          </pc:sldLayoutMkLst>
        </pc:sldLayoutChg>
        <pc:sldLayoutChg chg="del">
          <pc:chgData name="Karan Warren" userId="6f406eaeaa8d3d0b" providerId="LiveId" clId="{6BC71E8F-44F2-4989-9B2C-AE3B439FD779}" dt="2023-08-05T17:40:03.143" v="107" actId="2696"/>
          <pc:sldLayoutMkLst>
            <pc:docMk/>
            <pc:sldMasterMk cId="1987362835" sldId="2147483737"/>
            <pc:sldLayoutMk cId="136380400" sldId="2147483741"/>
          </pc:sldLayoutMkLst>
        </pc:sldLayoutChg>
        <pc:sldLayoutChg chg="del">
          <pc:chgData name="Karan Warren" userId="6f406eaeaa8d3d0b" providerId="LiveId" clId="{6BC71E8F-44F2-4989-9B2C-AE3B439FD779}" dt="2023-08-05T17:40:03.143" v="108" actId="2696"/>
          <pc:sldLayoutMkLst>
            <pc:docMk/>
            <pc:sldMasterMk cId="1987362835" sldId="2147483737"/>
            <pc:sldLayoutMk cId="142550183" sldId="2147483742"/>
          </pc:sldLayoutMkLst>
        </pc:sldLayoutChg>
        <pc:sldLayoutChg chg="del">
          <pc:chgData name="Karan Warren" userId="6f406eaeaa8d3d0b" providerId="LiveId" clId="{6BC71E8F-44F2-4989-9B2C-AE3B439FD779}" dt="2023-08-05T17:40:03.143" v="109" actId="2696"/>
          <pc:sldLayoutMkLst>
            <pc:docMk/>
            <pc:sldMasterMk cId="1987362835" sldId="2147483737"/>
            <pc:sldLayoutMk cId="1318348630" sldId="2147483743"/>
          </pc:sldLayoutMkLst>
        </pc:sldLayoutChg>
        <pc:sldLayoutChg chg="del">
          <pc:chgData name="Karan Warren" userId="6f406eaeaa8d3d0b" providerId="LiveId" clId="{6BC71E8F-44F2-4989-9B2C-AE3B439FD779}" dt="2023-08-05T17:40:03.152" v="110" actId="2696"/>
          <pc:sldLayoutMkLst>
            <pc:docMk/>
            <pc:sldMasterMk cId="1987362835" sldId="2147483737"/>
            <pc:sldLayoutMk cId="2219721592" sldId="2147483744"/>
          </pc:sldLayoutMkLst>
        </pc:sldLayoutChg>
        <pc:sldLayoutChg chg="del">
          <pc:chgData name="Karan Warren" userId="6f406eaeaa8d3d0b" providerId="LiveId" clId="{6BC71E8F-44F2-4989-9B2C-AE3B439FD779}" dt="2023-08-05T17:40:03.152" v="111" actId="2696"/>
          <pc:sldLayoutMkLst>
            <pc:docMk/>
            <pc:sldMasterMk cId="1987362835" sldId="2147483737"/>
            <pc:sldLayoutMk cId="2755273720" sldId="2147483745"/>
          </pc:sldLayoutMkLst>
        </pc:sldLayoutChg>
        <pc:sldLayoutChg chg="del">
          <pc:chgData name="Karan Warren" userId="6f406eaeaa8d3d0b" providerId="LiveId" clId="{6BC71E8F-44F2-4989-9B2C-AE3B439FD779}" dt="2023-08-05T17:40:03.152" v="112" actId="2696"/>
          <pc:sldLayoutMkLst>
            <pc:docMk/>
            <pc:sldMasterMk cId="1987362835" sldId="2147483737"/>
            <pc:sldLayoutMk cId="251179494" sldId="2147483746"/>
          </pc:sldLayoutMkLst>
        </pc:sldLayoutChg>
      </pc:sldMasterChg>
      <pc:sldMasterChg chg="del delSldLayout">
        <pc:chgData name="Karan Warren" userId="6f406eaeaa8d3d0b" providerId="LiveId" clId="{6BC71E8F-44F2-4989-9B2C-AE3B439FD779}" dt="2023-08-05T17:39:58.434" v="103" actId="2696"/>
        <pc:sldMasterMkLst>
          <pc:docMk/>
          <pc:sldMasterMk cId="827253551" sldId="2147483747"/>
        </pc:sldMasterMkLst>
        <pc:sldLayoutChg chg="del">
          <pc:chgData name="Karan Warren" userId="6f406eaeaa8d3d0b" providerId="LiveId" clId="{6BC71E8F-44F2-4989-9B2C-AE3B439FD779}" dt="2023-08-05T17:39:58.373" v="86" actId="2696"/>
          <pc:sldLayoutMkLst>
            <pc:docMk/>
            <pc:sldMasterMk cId="827253551" sldId="2147483747"/>
            <pc:sldLayoutMk cId="255868773" sldId="2147483748"/>
          </pc:sldLayoutMkLst>
        </pc:sldLayoutChg>
        <pc:sldLayoutChg chg="del">
          <pc:chgData name="Karan Warren" userId="6f406eaeaa8d3d0b" providerId="LiveId" clId="{6BC71E8F-44F2-4989-9B2C-AE3B439FD779}" dt="2023-08-05T17:39:58.376" v="87" actId="2696"/>
          <pc:sldLayoutMkLst>
            <pc:docMk/>
            <pc:sldMasterMk cId="827253551" sldId="2147483747"/>
            <pc:sldLayoutMk cId="1465024798" sldId="2147483749"/>
          </pc:sldLayoutMkLst>
        </pc:sldLayoutChg>
        <pc:sldLayoutChg chg="del">
          <pc:chgData name="Karan Warren" userId="6f406eaeaa8d3d0b" providerId="LiveId" clId="{6BC71E8F-44F2-4989-9B2C-AE3B439FD779}" dt="2023-08-05T17:39:58.376" v="88" actId="2696"/>
          <pc:sldLayoutMkLst>
            <pc:docMk/>
            <pc:sldMasterMk cId="827253551" sldId="2147483747"/>
            <pc:sldLayoutMk cId="305649935" sldId="2147483750"/>
          </pc:sldLayoutMkLst>
        </pc:sldLayoutChg>
        <pc:sldLayoutChg chg="del">
          <pc:chgData name="Karan Warren" userId="6f406eaeaa8d3d0b" providerId="LiveId" clId="{6BC71E8F-44F2-4989-9B2C-AE3B439FD779}" dt="2023-08-05T17:39:58.376" v="89" actId="2696"/>
          <pc:sldLayoutMkLst>
            <pc:docMk/>
            <pc:sldMasterMk cId="827253551" sldId="2147483747"/>
            <pc:sldLayoutMk cId="499181880" sldId="2147483751"/>
          </pc:sldLayoutMkLst>
        </pc:sldLayoutChg>
        <pc:sldLayoutChg chg="del">
          <pc:chgData name="Karan Warren" userId="6f406eaeaa8d3d0b" providerId="LiveId" clId="{6BC71E8F-44F2-4989-9B2C-AE3B439FD779}" dt="2023-08-05T17:39:58.376" v="90" actId="2696"/>
          <pc:sldLayoutMkLst>
            <pc:docMk/>
            <pc:sldMasterMk cId="827253551" sldId="2147483747"/>
            <pc:sldLayoutMk cId="2173809690" sldId="2147483752"/>
          </pc:sldLayoutMkLst>
        </pc:sldLayoutChg>
        <pc:sldLayoutChg chg="del">
          <pc:chgData name="Karan Warren" userId="6f406eaeaa8d3d0b" providerId="LiveId" clId="{6BC71E8F-44F2-4989-9B2C-AE3B439FD779}" dt="2023-08-05T17:39:58.376" v="91" actId="2696"/>
          <pc:sldLayoutMkLst>
            <pc:docMk/>
            <pc:sldMasterMk cId="827253551" sldId="2147483747"/>
            <pc:sldLayoutMk cId="229366661" sldId="2147483753"/>
          </pc:sldLayoutMkLst>
        </pc:sldLayoutChg>
        <pc:sldLayoutChg chg="del">
          <pc:chgData name="Karan Warren" userId="6f406eaeaa8d3d0b" providerId="LiveId" clId="{6BC71E8F-44F2-4989-9B2C-AE3B439FD779}" dt="2023-08-05T17:39:58.395" v="92" actId="2696"/>
          <pc:sldLayoutMkLst>
            <pc:docMk/>
            <pc:sldMasterMk cId="827253551" sldId="2147483747"/>
            <pc:sldLayoutMk cId="699966326" sldId="2147483754"/>
          </pc:sldLayoutMkLst>
        </pc:sldLayoutChg>
        <pc:sldLayoutChg chg="del">
          <pc:chgData name="Karan Warren" userId="6f406eaeaa8d3d0b" providerId="LiveId" clId="{6BC71E8F-44F2-4989-9B2C-AE3B439FD779}" dt="2023-08-05T17:39:58.399" v="93" actId="2696"/>
          <pc:sldLayoutMkLst>
            <pc:docMk/>
            <pc:sldMasterMk cId="827253551" sldId="2147483747"/>
            <pc:sldLayoutMk cId="3583724594" sldId="2147483755"/>
          </pc:sldLayoutMkLst>
        </pc:sldLayoutChg>
        <pc:sldLayoutChg chg="del">
          <pc:chgData name="Karan Warren" userId="6f406eaeaa8d3d0b" providerId="LiveId" clId="{6BC71E8F-44F2-4989-9B2C-AE3B439FD779}" dt="2023-08-05T17:39:58.402" v="94" actId="2696"/>
          <pc:sldLayoutMkLst>
            <pc:docMk/>
            <pc:sldMasterMk cId="827253551" sldId="2147483747"/>
            <pc:sldLayoutMk cId="1968311313" sldId="2147483756"/>
          </pc:sldLayoutMkLst>
        </pc:sldLayoutChg>
        <pc:sldLayoutChg chg="del">
          <pc:chgData name="Karan Warren" userId="6f406eaeaa8d3d0b" providerId="LiveId" clId="{6BC71E8F-44F2-4989-9B2C-AE3B439FD779}" dt="2023-08-05T17:39:58.406" v="95" actId="2696"/>
          <pc:sldLayoutMkLst>
            <pc:docMk/>
            <pc:sldMasterMk cId="827253551" sldId="2147483747"/>
            <pc:sldLayoutMk cId="459313665" sldId="2147483757"/>
          </pc:sldLayoutMkLst>
        </pc:sldLayoutChg>
        <pc:sldLayoutChg chg="del">
          <pc:chgData name="Karan Warren" userId="6f406eaeaa8d3d0b" providerId="LiveId" clId="{6BC71E8F-44F2-4989-9B2C-AE3B439FD779}" dt="2023-08-05T17:39:58.409" v="96" actId="2696"/>
          <pc:sldLayoutMkLst>
            <pc:docMk/>
            <pc:sldMasterMk cId="827253551" sldId="2147483747"/>
            <pc:sldLayoutMk cId="3971640669" sldId="2147483758"/>
          </pc:sldLayoutMkLst>
        </pc:sldLayoutChg>
        <pc:sldLayoutChg chg="del">
          <pc:chgData name="Karan Warren" userId="6f406eaeaa8d3d0b" providerId="LiveId" clId="{6BC71E8F-44F2-4989-9B2C-AE3B439FD779}" dt="2023-08-05T17:39:58.413" v="97" actId="2696"/>
          <pc:sldLayoutMkLst>
            <pc:docMk/>
            <pc:sldMasterMk cId="827253551" sldId="2147483747"/>
            <pc:sldLayoutMk cId="1037090653" sldId="2147483759"/>
          </pc:sldLayoutMkLst>
        </pc:sldLayoutChg>
        <pc:sldLayoutChg chg="del">
          <pc:chgData name="Karan Warren" userId="6f406eaeaa8d3d0b" providerId="LiveId" clId="{6BC71E8F-44F2-4989-9B2C-AE3B439FD779}" dt="2023-08-05T17:39:58.417" v="98" actId="2696"/>
          <pc:sldLayoutMkLst>
            <pc:docMk/>
            <pc:sldMasterMk cId="827253551" sldId="2147483747"/>
            <pc:sldLayoutMk cId="458837379" sldId="2147483760"/>
          </pc:sldLayoutMkLst>
        </pc:sldLayoutChg>
        <pc:sldLayoutChg chg="del">
          <pc:chgData name="Karan Warren" userId="6f406eaeaa8d3d0b" providerId="LiveId" clId="{6BC71E8F-44F2-4989-9B2C-AE3B439FD779}" dt="2023-08-05T17:39:58.420" v="99" actId="2696"/>
          <pc:sldLayoutMkLst>
            <pc:docMk/>
            <pc:sldMasterMk cId="827253551" sldId="2147483747"/>
            <pc:sldLayoutMk cId="2858084429" sldId="2147483761"/>
          </pc:sldLayoutMkLst>
        </pc:sldLayoutChg>
        <pc:sldLayoutChg chg="del">
          <pc:chgData name="Karan Warren" userId="6f406eaeaa8d3d0b" providerId="LiveId" clId="{6BC71E8F-44F2-4989-9B2C-AE3B439FD779}" dt="2023-08-05T17:39:58.423" v="100" actId="2696"/>
          <pc:sldLayoutMkLst>
            <pc:docMk/>
            <pc:sldMasterMk cId="827253551" sldId="2147483747"/>
            <pc:sldLayoutMk cId="3261976403" sldId="2147483762"/>
          </pc:sldLayoutMkLst>
        </pc:sldLayoutChg>
        <pc:sldLayoutChg chg="del">
          <pc:chgData name="Karan Warren" userId="6f406eaeaa8d3d0b" providerId="LiveId" clId="{6BC71E8F-44F2-4989-9B2C-AE3B439FD779}" dt="2023-08-05T17:39:58.427" v="101" actId="2696"/>
          <pc:sldLayoutMkLst>
            <pc:docMk/>
            <pc:sldMasterMk cId="827253551" sldId="2147483747"/>
            <pc:sldLayoutMk cId="2003341002" sldId="2147483763"/>
          </pc:sldLayoutMkLst>
        </pc:sldLayoutChg>
        <pc:sldLayoutChg chg="del">
          <pc:chgData name="Karan Warren" userId="6f406eaeaa8d3d0b" providerId="LiveId" clId="{6BC71E8F-44F2-4989-9B2C-AE3B439FD779}" dt="2023-08-05T17:39:58.430" v="102" actId="2696"/>
          <pc:sldLayoutMkLst>
            <pc:docMk/>
            <pc:sldMasterMk cId="827253551" sldId="2147483747"/>
            <pc:sldLayoutMk cId="2030082058" sldId="2147483764"/>
          </pc:sldLayoutMkLst>
        </pc:sldLayoutChg>
      </pc:sldMasterChg>
      <pc:sldMasterChg chg="del delSldLayout">
        <pc:chgData name="Karan Warren" userId="6f406eaeaa8d3d0b" providerId="LiveId" clId="{6BC71E8F-44F2-4989-9B2C-AE3B439FD779}" dt="2023-08-05T17:35:15.166" v="25" actId="2696"/>
        <pc:sldMasterMkLst>
          <pc:docMk/>
          <pc:sldMasterMk cId="3385277700" sldId="2147483747"/>
        </pc:sldMasterMkLst>
        <pc:sldLayoutChg chg="del">
          <pc:chgData name="Karan Warren" userId="6f406eaeaa8d3d0b" providerId="LiveId" clId="{6BC71E8F-44F2-4989-9B2C-AE3B439FD779}" dt="2023-08-05T17:35:15.096" v="8" actId="2696"/>
          <pc:sldLayoutMkLst>
            <pc:docMk/>
            <pc:sldMasterMk cId="3385277700" sldId="2147483747"/>
            <pc:sldLayoutMk cId="1163395809" sldId="2147483748"/>
          </pc:sldLayoutMkLst>
        </pc:sldLayoutChg>
        <pc:sldLayoutChg chg="del">
          <pc:chgData name="Karan Warren" userId="6f406eaeaa8d3d0b" providerId="LiveId" clId="{6BC71E8F-44F2-4989-9B2C-AE3B439FD779}" dt="2023-08-05T17:35:15.100" v="9" actId="2696"/>
          <pc:sldLayoutMkLst>
            <pc:docMk/>
            <pc:sldMasterMk cId="3385277700" sldId="2147483747"/>
            <pc:sldLayoutMk cId="3970115348" sldId="2147483749"/>
          </pc:sldLayoutMkLst>
        </pc:sldLayoutChg>
        <pc:sldLayoutChg chg="del">
          <pc:chgData name="Karan Warren" userId="6f406eaeaa8d3d0b" providerId="LiveId" clId="{6BC71E8F-44F2-4989-9B2C-AE3B439FD779}" dt="2023-08-05T17:35:15.105" v="10" actId="2696"/>
          <pc:sldLayoutMkLst>
            <pc:docMk/>
            <pc:sldMasterMk cId="3385277700" sldId="2147483747"/>
            <pc:sldLayoutMk cId="1865432850" sldId="2147483750"/>
          </pc:sldLayoutMkLst>
        </pc:sldLayoutChg>
        <pc:sldLayoutChg chg="del">
          <pc:chgData name="Karan Warren" userId="6f406eaeaa8d3d0b" providerId="LiveId" clId="{6BC71E8F-44F2-4989-9B2C-AE3B439FD779}" dt="2023-08-05T17:35:15.109" v="11" actId="2696"/>
          <pc:sldLayoutMkLst>
            <pc:docMk/>
            <pc:sldMasterMk cId="3385277700" sldId="2147483747"/>
            <pc:sldLayoutMk cId="1040803374" sldId="2147483751"/>
          </pc:sldLayoutMkLst>
        </pc:sldLayoutChg>
        <pc:sldLayoutChg chg="del">
          <pc:chgData name="Karan Warren" userId="6f406eaeaa8d3d0b" providerId="LiveId" clId="{6BC71E8F-44F2-4989-9B2C-AE3B439FD779}" dt="2023-08-05T17:35:15.113" v="12" actId="2696"/>
          <pc:sldLayoutMkLst>
            <pc:docMk/>
            <pc:sldMasterMk cId="3385277700" sldId="2147483747"/>
            <pc:sldLayoutMk cId="4159935488" sldId="2147483752"/>
          </pc:sldLayoutMkLst>
        </pc:sldLayoutChg>
        <pc:sldLayoutChg chg="del">
          <pc:chgData name="Karan Warren" userId="6f406eaeaa8d3d0b" providerId="LiveId" clId="{6BC71E8F-44F2-4989-9B2C-AE3B439FD779}" dt="2023-08-05T17:35:15.118" v="13" actId="2696"/>
          <pc:sldLayoutMkLst>
            <pc:docMk/>
            <pc:sldMasterMk cId="3385277700" sldId="2147483747"/>
            <pc:sldLayoutMk cId="1845687342" sldId="2147483753"/>
          </pc:sldLayoutMkLst>
        </pc:sldLayoutChg>
        <pc:sldLayoutChg chg="del">
          <pc:chgData name="Karan Warren" userId="6f406eaeaa8d3d0b" providerId="LiveId" clId="{6BC71E8F-44F2-4989-9B2C-AE3B439FD779}" dt="2023-08-05T17:35:15.122" v="14" actId="2696"/>
          <pc:sldLayoutMkLst>
            <pc:docMk/>
            <pc:sldMasterMk cId="3385277700" sldId="2147483747"/>
            <pc:sldLayoutMk cId="1405692101" sldId="2147483754"/>
          </pc:sldLayoutMkLst>
        </pc:sldLayoutChg>
        <pc:sldLayoutChg chg="del">
          <pc:chgData name="Karan Warren" userId="6f406eaeaa8d3d0b" providerId="LiveId" clId="{6BC71E8F-44F2-4989-9B2C-AE3B439FD779}" dt="2023-08-05T17:35:15.126" v="15" actId="2696"/>
          <pc:sldLayoutMkLst>
            <pc:docMk/>
            <pc:sldMasterMk cId="3385277700" sldId="2147483747"/>
            <pc:sldLayoutMk cId="2221148214" sldId="2147483755"/>
          </pc:sldLayoutMkLst>
        </pc:sldLayoutChg>
        <pc:sldLayoutChg chg="del">
          <pc:chgData name="Karan Warren" userId="6f406eaeaa8d3d0b" providerId="LiveId" clId="{6BC71E8F-44F2-4989-9B2C-AE3B439FD779}" dt="2023-08-05T17:35:15.131" v="16" actId="2696"/>
          <pc:sldLayoutMkLst>
            <pc:docMk/>
            <pc:sldMasterMk cId="3385277700" sldId="2147483747"/>
            <pc:sldLayoutMk cId="3837210868" sldId="2147483756"/>
          </pc:sldLayoutMkLst>
        </pc:sldLayoutChg>
        <pc:sldLayoutChg chg="del">
          <pc:chgData name="Karan Warren" userId="6f406eaeaa8d3d0b" providerId="LiveId" clId="{6BC71E8F-44F2-4989-9B2C-AE3B439FD779}" dt="2023-08-05T17:35:15.135" v="17" actId="2696"/>
          <pc:sldLayoutMkLst>
            <pc:docMk/>
            <pc:sldMasterMk cId="3385277700" sldId="2147483747"/>
            <pc:sldLayoutMk cId="3738052827" sldId="2147483757"/>
          </pc:sldLayoutMkLst>
        </pc:sldLayoutChg>
        <pc:sldLayoutChg chg="del">
          <pc:chgData name="Karan Warren" userId="6f406eaeaa8d3d0b" providerId="LiveId" clId="{6BC71E8F-44F2-4989-9B2C-AE3B439FD779}" dt="2023-08-05T17:35:15.139" v="18" actId="2696"/>
          <pc:sldLayoutMkLst>
            <pc:docMk/>
            <pc:sldMasterMk cId="3385277700" sldId="2147483747"/>
            <pc:sldLayoutMk cId="1310444370" sldId="2147483758"/>
          </pc:sldLayoutMkLst>
        </pc:sldLayoutChg>
        <pc:sldLayoutChg chg="del">
          <pc:chgData name="Karan Warren" userId="6f406eaeaa8d3d0b" providerId="LiveId" clId="{6BC71E8F-44F2-4989-9B2C-AE3B439FD779}" dt="2023-08-05T17:35:15.144" v="19" actId="2696"/>
          <pc:sldLayoutMkLst>
            <pc:docMk/>
            <pc:sldMasterMk cId="3385277700" sldId="2147483747"/>
            <pc:sldLayoutMk cId="3194769983" sldId="2147483759"/>
          </pc:sldLayoutMkLst>
        </pc:sldLayoutChg>
        <pc:sldLayoutChg chg="del">
          <pc:chgData name="Karan Warren" userId="6f406eaeaa8d3d0b" providerId="LiveId" clId="{6BC71E8F-44F2-4989-9B2C-AE3B439FD779}" dt="2023-08-05T17:35:15.146" v="20" actId="2696"/>
          <pc:sldLayoutMkLst>
            <pc:docMk/>
            <pc:sldMasterMk cId="3385277700" sldId="2147483747"/>
            <pc:sldLayoutMk cId="3120495425" sldId="2147483760"/>
          </pc:sldLayoutMkLst>
        </pc:sldLayoutChg>
        <pc:sldLayoutChg chg="del">
          <pc:chgData name="Karan Warren" userId="6f406eaeaa8d3d0b" providerId="LiveId" clId="{6BC71E8F-44F2-4989-9B2C-AE3B439FD779}" dt="2023-08-05T17:35:15.146" v="21" actId="2696"/>
          <pc:sldLayoutMkLst>
            <pc:docMk/>
            <pc:sldMasterMk cId="3385277700" sldId="2147483747"/>
            <pc:sldLayoutMk cId="3873639802" sldId="2147483761"/>
          </pc:sldLayoutMkLst>
        </pc:sldLayoutChg>
        <pc:sldLayoutChg chg="del">
          <pc:chgData name="Karan Warren" userId="6f406eaeaa8d3d0b" providerId="LiveId" clId="{6BC71E8F-44F2-4989-9B2C-AE3B439FD779}" dt="2023-08-05T17:35:15.146" v="22" actId="2696"/>
          <pc:sldLayoutMkLst>
            <pc:docMk/>
            <pc:sldMasterMk cId="3385277700" sldId="2147483747"/>
            <pc:sldLayoutMk cId="3091786230" sldId="2147483762"/>
          </pc:sldLayoutMkLst>
        </pc:sldLayoutChg>
        <pc:sldLayoutChg chg="del">
          <pc:chgData name="Karan Warren" userId="6f406eaeaa8d3d0b" providerId="LiveId" clId="{6BC71E8F-44F2-4989-9B2C-AE3B439FD779}" dt="2023-08-05T17:35:15.146" v="23" actId="2696"/>
          <pc:sldLayoutMkLst>
            <pc:docMk/>
            <pc:sldMasterMk cId="3385277700" sldId="2147483747"/>
            <pc:sldLayoutMk cId="2141355323" sldId="2147483763"/>
          </pc:sldLayoutMkLst>
        </pc:sldLayoutChg>
        <pc:sldLayoutChg chg="del">
          <pc:chgData name="Karan Warren" userId="6f406eaeaa8d3d0b" providerId="LiveId" clId="{6BC71E8F-44F2-4989-9B2C-AE3B439FD779}" dt="2023-08-05T17:35:15.163" v="24" actId="2696"/>
          <pc:sldLayoutMkLst>
            <pc:docMk/>
            <pc:sldMasterMk cId="3385277700" sldId="2147483747"/>
            <pc:sldLayoutMk cId="3875932394" sldId="21474837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676E-5E45-6A3B-D92B-DED45C515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AEE76-2A78-CD83-1330-56F8E17CE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64E5-BE44-ADA7-EFF4-D7D5F99C4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6127-BF4C-4686-8D06-CC61936DE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0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2619-B48F-31C7-DA08-BC927317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E2AF1-7A89-401B-F4BC-B20820613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4FDA8-FCD8-1C66-F0F0-F195208A3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6127-BF4C-4686-8D06-CC61936DE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4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B779-8B0F-E656-3D1F-58E66BE7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37003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6CF3C-E60E-88A1-64FB-0A2407FAF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650" y="36352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cumin Pro Condensed Ult Black" panose="020B0A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F2C0C-77BF-F0E6-97A3-4D0FA0AA2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6127-BF4C-4686-8D06-CC61936DE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2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D854-E00E-DD6A-D92E-763F5C73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25379-375D-FA56-EBA8-2321A6FA5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216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7F32-A645-BE15-251E-B9FD2E268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216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47D7D31-8DBA-04D5-7187-B0730F8BD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6127-BF4C-4686-8D06-CC61936DE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5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194C-7F05-99EC-F9D1-8577C7D3B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CCF61-08FE-207F-66F7-59A0EF9CB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FA47E-BA8D-8184-4260-5C3E75678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02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2F300-E54A-C7F1-2D2C-313178414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9C1CB-7B71-2D5E-27C5-7FF1DFA37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02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3F75156-AF0B-F5E4-7553-A8D83971A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6127-BF4C-4686-8D06-CC61936DE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4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B665-F9F7-BE9D-CB5C-D738035A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8C5425-E656-6A26-F8FA-14AE43E0D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998663"/>
            <a:ext cx="10515600" cy="35512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B64F0B0-73CC-975E-7289-66E483A26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6127-BF4C-4686-8D06-CC61936DE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0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D902-3959-0583-26DE-316F1388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F0CBF-2F0B-1271-40D3-DBEDBEB2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58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3D345-ACBD-5FDA-AD57-FBE8BE97B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88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41D813A-C94C-938D-4924-39D7DF5C1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6127-BF4C-4686-8D06-CC61936DE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8938-4D07-BB08-BDDB-3D4D6D9F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2B2DE-C436-CDBA-765F-F8386F7B4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7FE2A-FA05-D09F-A785-1CA246BE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4E9461-D41C-6EE4-8C98-2ED3DB8D3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6127-BF4C-4686-8D06-CC61936DE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20AC56B-DC4D-DDC4-9006-D5B79920B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699" y="4230067"/>
            <a:ext cx="1859941" cy="1859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C20731-A950-9641-5EDB-AD9135BCDD8E}"/>
              </a:ext>
            </a:extLst>
          </p:cNvPr>
          <p:cNvSpPr txBox="1"/>
          <p:nvPr userDrawn="1"/>
        </p:nvSpPr>
        <p:spPr>
          <a:xfrm>
            <a:off x="7328989" y="4836871"/>
            <a:ext cx="265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E6F3E"/>
                </a:solidFill>
              </a:rPr>
              <a:t>Scan the QR code to connect with ISF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1AB379-6136-EB57-CB2C-EC598DF25F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069" y="2882469"/>
            <a:ext cx="8524875" cy="165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additional info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9535E-7F0B-6601-BCE4-0D6D154FD1E1}"/>
              </a:ext>
            </a:extLst>
          </p:cNvPr>
          <p:cNvSpPr txBox="1"/>
          <p:nvPr userDrawn="1"/>
        </p:nvSpPr>
        <p:spPr>
          <a:xfrm>
            <a:off x="398069" y="1268361"/>
            <a:ext cx="6592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 dirty="0">
                <a:solidFill>
                  <a:srgbClr val="CFB991"/>
                </a:solidFill>
                <a:latin typeface="Acumin Pro ExtraCondensed" panose="020B0508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9999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7F4603-8136-C815-E51E-57BEBC36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0976A937-7716-2D4C-60EC-E585F0FD8FDC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94CB9-2A6D-3993-DA27-1BE2C6F16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2666"/>
            <a:ext cx="10515600" cy="3689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38373-FFB6-DD4B-218E-A432E035EF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03343" y="5868619"/>
            <a:ext cx="6740060" cy="7197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CD31D-12FD-0FDD-FB4C-35F2AF78C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6127-BF4C-4686-8D06-CC61936DE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3" r:id="rId7"/>
    <p:sldLayoutId id="2147483734" r:id="rId8"/>
    <p:sldLayoutId id="214748373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4A98-A3A9-D5BA-3660-39AA2490EF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E2E19-3491-F6EF-2483-0341B1491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2047B6-836B-3B6B-9439-BFEC77D2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092A3D-5DA0-C0C0-E9DF-3CB7E1E6CC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0207-C267-AB21-08B6-820418F16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126127-BF4C-4686-8D06-CC61936DE6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4C3C-2714-F1D9-93B1-0D85A2AA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9ACFD-86F9-5F16-87A4-4630EB7AE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11063-E820-7CF3-5B2C-45E63E4B8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126127-BF4C-4686-8D06-CC61936DE6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6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C0E921-0ACA-1EA7-B344-8499F09C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DE6DDE-DB25-A2ED-71A7-085E68AE8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F8EB7F-C7B6-30B8-F133-93D8A0774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C363A-E580-E5DF-A181-4B97BB4A7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126127-BF4C-4686-8D06-CC61936DE6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05A9-B678-CD4A-2081-02811DC8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BE73D-C488-DE8E-6F40-15B635F54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5CC38-9980-82E2-F980-478BF622F3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6CD2C-451B-64CF-5101-FA2E8C883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1DF3E-8392-7ECF-15FE-78231E839C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807AD-12AE-BA83-6983-B504759CA0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26127-BF4C-4686-8D06-CC61936DE6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0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5386-67CB-A43C-72C8-77A146DF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8FF4A2-1129-A817-F8EE-71D39F8F16C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D4A6C-1F9D-27D4-1885-F6604E2C5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0A3D4-E68A-AAF4-287B-E152E7A34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126127-BF4C-4686-8D06-CC61936DE6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0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D53ED-734C-8B61-AA84-24642B16D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815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oilers">
      <a:dk1>
        <a:srgbClr val="000000"/>
      </a:dk1>
      <a:lt1>
        <a:srgbClr val="CFB991"/>
      </a:lt1>
      <a:dk2>
        <a:srgbClr val="8E6F3E"/>
      </a:dk2>
      <a:lt2>
        <a:srgbClr val="EBD99F"/>
      </a:lt2>
      <a:accent1>
        <a:srgbClr val="DAAA00"/>
      </a:accent1>
      <a:accent2>
        <a:srgbClr val="DDB945"/>
      </a:accent2>
      <a:accent3>
        <a:srgbClr val="A5A5A5"/>
      </a:accent3>
      <a:accent4>
        <a:srgbClr val="C4BFC0"/>
      </a:accent4>
      <a:accent5>
        <a:srgbClr val="555960"/>
      </a:accent5>
      <a:accent6>
        <a:srgbClr val="6F727B"/>
      </a:accent6>
      <a:hlink>
        <a:srgbClr val="8E6F3E"/>
      </a:hlink>
      <a:folHlink>
        <a:srgbClr val="CFB991"/>
      </a:folHlink>
    </a:clrScheme>
    <a:fontScheme name="Boilers">
      <a:majorFont>
        <a:latin typeface="Acumin Pro"/>
        <a:ea typeface=""/>
        <a:cs typeface=""/>
      </a:majorFont>
      <a:minorFont>
        <a:latin typeface="Acumin Pro Semi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purl.org/dc/elements/1.1/"/>
    <ds:schemaRef ds:uri="http://schemas.microsoft.com/office/2006/documentManagement/types"/>
    <ds:schemaRef ds:uri="37af3f4b-4b66-46f9-8456-831d9bc3e737"/>
    <ds:schemaRef ds:uri="http://schemas.microsoft.com/office/2006/metadata/properties"/>
    <ds:schemaRef ds:uri="http://www.w3.org/XML/1998/namespace"/>
    <ds:schemaRef ds:uri="http://purl.org/dc/terms/"/>
    <ds:schemaRef ds:uri="d6656b4d-3fa0-4709-acfb-d5e813445d1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8022</TotalTime>
  <Words>5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Acumin Pro ExtraCondensed</vt:lpstr>
      <vt:lpstr>Acumin Pro Condensed Ult Black</vt:lpstr>
      <vt:lpstr>Acumin Pro</vt:lpstr>
      <vt:lpstr>Calibri</vt:lpstr>
      <vt:lpstr>Arial</vt:lpstr>
      <vt:lpstr>Acumin Pro SemiCondensed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Karan Warren</cp:lastModifiedBy>
  <cp:revision>46</cp:revision>
  <dcterms:created xsi:type="dcterms:W3CDTF">2023-02-16T02:16:06Z</dcterms:created>
  <dcterms:modified xsi:type="dcterms:W3CDTF">2023-08-20T21:14:31Z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